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B51C6-5B27-2F94-A889-5F8237BED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8F38E-AE78-8BBE-3A40-8C1E5C0E01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5B6E8-09EC-B827-4E14-4D1ED1535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5897B-07C6-4067-551F-5D3F667FE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C5B6D-037E-7965-47AF-355A10618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8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D3E0F-221D-BD6D-98BA-E0C8F0206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17E0A-D354-FBEB-16DD-F5720C7CB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49E5F-1759-5DFE-2324-93B211B37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D2EC9-0307-EBE5-5283-E2D0EB7F1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93AA3-AF11-A661-15AD-4F58769B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2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972DF4-E05D-F0E4-6529-F9F9CB4F7D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63830A-A132-0A5C-A8BE-0663E3561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CB143-4E4A-CFEF-7762-FBDA2ACF4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DE3BD-7380-B26F-A1BB-84DC581E3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A5BE5-DDB2-5411-8538-F858A898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7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DF6E8-45E5-275A-F5E4-EB80B3224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C5DAE-3812-06C9-5845-FC8065450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BB491-46A5-F9B5-1EBE-6458E18E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A521B-F82E-3930-FECE-CA38E7094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954A9-9BFE-EAF5-BB75-B0C3A676C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7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6F5E4-4B30-017E-EF9E-4D96D60FC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9C9FF-4981-1812-D1CF-604741E59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33E37-51ED-CC13-1832-17032C873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3252F-6BAA-392A-AAD1-C91D0E92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EAA87-1240-7ECE-0A90-DE47736A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7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30A16-6041-323C-ABC5-FE43B2353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0E841-7BCF-E200-7ADB-BAE710056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51004-E988-6843-2544-4C5739B99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70320-6FD3-FFA7-B772-73E83498A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FF322-6763-DA74-EA04-2A116D77F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6EBED-24D1-C825-CFE5-3C2D26315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5D1AE-1F8B-16B1-086E-B2EA5C2F9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1CE2F-E779-6F51-A420-47465E1C0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1A0D6-42C7-6DF7-6CE9-54D22E5B1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8E3AF6-B3C3-20A5-9832-C1B6282EC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D19B8D-6659-C9B4-9C02-82EB65D64D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DEA84-26CB-D831-3181-E05841DD7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2EC6E6-272F-7F3E-AD07-F712E8F7D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1766D3-970E-3CD3-4D4F-AE84BBE2A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9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03F30-CFF1-1D52-A222-B684F318A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911B2-ECE2-208D-551C-1B79682FF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5BB60-4B28-6D29-2D92-25C0F956C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E14124-3334-B1C3-45EA-FD0088F2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2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9E848D-F23D-0C3A-6320-9854373B0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9DD889-1BC7-5F86-8E7A-6E171CBB7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51DD8-D14B-AA6A-EF2C-94D3A8D9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08200-6413-9F4C-3799-B130F4667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A55E-5748-3A64-5245-72E9D6A0C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5EDD5-4B71-74AE-40F4-2580B4D54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BC22B-DDC8-ABFE-EBDD-7AB90B7E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8DB81-EBD5-340D-66FC-CC342DAB0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80E71-CEDB-B600-0D91-E36966B6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0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91985-4D8B-EB67-6ACF-EF6505B58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972B6F-4051-7578-5436-05F6595531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D1F50-A391-E8C8-44CB-7DB2F8101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FB02A-E5A1-1DC4-1A54-82C832310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E41A9-7109-9290-C5B5-54FD7970A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E68F1-E227-52D8-1BB3-14DCF28E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7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8F4DF3-5814-A8AD-DBD7-CAF74B651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F15861-2BFC-EC9E-06D8-E5AAE64B7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AAA12-DE64-E83D-D539-8C9EFD032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634EC-6158-44CA-87D0-72FC30B08E35}" type="datetimeFigureOut">
              <a:rPr lang="en-US" smtClean="0"/>
              <a:t>1/24/2023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51050-8901-9DA0-24BD-A56948DDD4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6DB14-6387-CA19-D67C-65E755F50E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31404-C4B9-40DC-93BD-B7C880400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66D68-78C3-40D2-B284-5AB3F0E4B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57" y="0"/>
            <a:ext cx="11020250" cy="536943"/>
          </a:xfrm>
        </p:spPr>
        <p:txBody>
          <a:bodyPr>
            <a:normAutofit fontScale="90000"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400" b="1" dirty="0">
                <a:solidFill>
                  <a:srgbClr val="176186"/>
                </a:solidFill>
                <a:latin typeface="Gill Sans MT" panose="020B0502020104020203" pitchFamily="34" charset="0"/>
              </a:rPr>
              <a:t>Workplan and Budget for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5125B5-E350-44CC-9F9F-C7986886B36D}"/>
              </a:ext>
            </a:extLst>
          </p:cNvPr>
          <p:cNvSpPr txBox="1"/>
          <p:nvPr/>
        </p:nvSpPr>
        <p:spPr>
          <a:xfrm>
            <a:off x="3048856" y="3234463"/>
            <a:ext cx="6097712" cy="394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PH" sz="1800" b="1" dirty="0">
                <a:solidFill>
                  <a:srgbClr val="FF0000"/>
                </a:solidFill>
                <a:effectLst/>
                <a:latin typeface="Gill Sans MT" panose="020B0502020104020203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Gill Sans MT" panose="020B0502020104020203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0241D9A-4EF9-4A78-A87C-CC383AC0C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033778"/>
              </p:ext>
            </p:extLst>
          </p:nvPr>
        </p:nvGraphicFramePr>
        <p:xfrm>
          <a:off x="129915" y="536943"/>
          <a:ext cx="11932170" cy="5990466"/>
        </p:xfrm>
        <a:graphic>
          <a:graphicData uri="http://schemas.openxmlformats.org/drawingml/2006/table">
            <a:tbl>
              <a:tblPr firstRow="1" bandRow="1"/>
              <a:tblGrid>
                <a:gridCol w="7514146">
                  <a:extLst>
                    <a:ext uri="{9D8B030D-6E8A-4147-A177-3AD203B41FA5}">
                      <a16:colId xmlns:a16="http://schemas.microsoft.com/office/drawing/2014/main" val="2518063501"/>
                    </a:ext>
                  </a:extLst>
                </a:gridCol>
                <a:gridCol w="2051723">
                  <a:extLst>
                    <a:ext uri="{9D8B030D-6E8A-4147-A177-3AD203B41FA5}">
                      <a16:colId xmlns:a16="http://schemas.microsoft.com/office/drawing/2014/main" val="339684695"/>
                    </a:ext>
                  </a:extLst>
                </a:gridCol>
                <a:gridCol w="2366301">
                  <a:extLst>
                    <a:ext uri="{9D8B030D-6E8A-4147-A177-3AD203B41FA5}">
                      <a16:colId xmlns:a16="http://schemas.microsoft.com/office/drawing/2014/main" val="3523212123"/>
                    </a:ext>
                  </a:extLst>
                </a:gridCol>
              </a:tblGrid>
              <a:tr h="3618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D" sz="1600" b="1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Planned Activities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618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D" sz="1600" b="1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Time Frame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618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ID" sz="1600" b="1" dirty="0">
                          <a:solidFill>
                            <a:schemeClr val="bg1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Budget (USD)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6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5309"/>
                  </a:ext>
                </a:extLst>
              </a:tr>
              <a:tr h="912535">
                <a:tc>
                  <a:txBody>
                    <a:bodyPr/>
                    <a:lstStyle/>
                    <a:p>
                      <a:pPr algn="just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7th Seascapes Working Group Meeting TOR (LSS) together with Seascapes Working Group Regional Exchange for CT6</a:t>
                      </a:r>
                      <a:endParaRPr lang="en-US" sz="1600" dirty="0"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1600" dirty="0">
                          <a:effectLst/>
                          <a:latin typeface="Gill Sans MT" panose="020B0502020104020203" pitchFamily="34" charset="0"/>
                          <a:cs typeface="Times New Roman" panose="02020603050405020304" pitchFamily="18" charset="0"/>
                        </a:rPr>
                        <a:t>Q1 – Q2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USD 8,500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828905"/>
                  </a:ext>
                </a:extLst>
              </a:tr>
              <a:tr h="882096">
                <a:tc>
                  <a:txBody>
                    <a:bodyPr/>
                    <a:lstStyle/>
                    <a:p>
                      <a:pPr algn="just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CT3 Southeast Asia NCCs procurement of Ministerial level signatures	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Q1? (Before March)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Waiting for the signature and supporting documents from MY and PH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87675"/>
                  </a:ext>
                </a:extLst>
              </a:tr>
              <a:tr h="767990">
                <a:tc>
                  <a:txBody>
                    <a:bodyPr/>
                    <a:lstStyle/>
                    <a:p>
                      <a:pPr algn="just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Infographics on Priority Seascapes by GIZ through SOMACORE	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Q1-Q2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Supported by GIZ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462866"/>
                  </a:ext>
                </a:extLst>
              </a:tr>
              <a:tr h="3065970">
                <a:tc>
                  <a:txBody>
                    <a:bodyPr/>
                    <a:lstStyle/>
                    <a:p>
                      <a:pPr algn="just"/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Workshop</a:t>
                      </a:r>
                    </a:p>
                    <a:p>
                      <a:pPr algn="just"/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Output B1.1.I.a</a:t>
                      </a:r>
                    </a:p>
                    <a:p>
                      <a:pPr algn="just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latin typeface="Gill Sans MT" panose="020B0502020104020203" pitchFamily="34" charset="0"/>
                        </a:rPr>
                        <a:t>Output: By 2023 an updated assessment of resources, needs and opportunities of sustainable livelihoods and enterprises in targeted coastal areas including Priority Seascapes is conducted and completed, based on 2020 baseline information</a:t>
                      </a:r>
                    </a:p>
                    <a:p>
                      <a:pPr algn="just"/>
                      <a:endParaRPr lang="en-US" sz="1600" b="1" i="0" u="none" strike="noStrike" baseline="0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Gill Sans MT" panose="020B0502020104020203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600" b="1" strike="noStrike" dirty="0"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Output Indicator B1.1.I.a</a:t>
                      </a:r>
                    </a:p>
                    <a:p>
                      <a:pPr algn="just"/>
                      <a:r>
                        <a:rPr lang="en-US" sz="1600" b="0" strike="noStrike" dirty="0"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An assessment of resources, needs and opportunities of sustainable livelihoods and enterprises in targeted coastal areas including Priority Seascapes is conducted and completed, by 2023</a:t>
                      </a:r>
                    </a:p>
                    <a:p>
                      <a:pPr algn="just"/>
                      <a:endParaRPr lang="en-US" sz="1600" b="0" strike="noStrike" dirty="0">
                        <a:effectLst/>
                        <a:latin typeface="Gill Sans MT" panose="020B0502020104020203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600" b="0" strike="noStrike" dirty="0"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# of Capacity Assessment Reports prepared by 2023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600" dirty="0">
                          <a:effectLst/>
                          <a:latin typeface="Gill Sans MT" panose="020B0502020104020203" pitchFamily="34" charset="0"/>
                          <a:cs typeface="Times New Roman" panose="02020603050405020304" pitchFamily="18" charset="0"/>
                        </a:rPr>
                        <a:t>Q1-Q2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Subject to further discussion between RS and </a:t>
                      </a:r>
                      <a:r>
                        <a:rPr lang="en-US" sz="1600" dirty="0" err="1"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SuFiA</a:t>
                      </a:r>
                      <a:r>
                        <a:rPr lang="en-US" sz="1600" dirty="0">
                          <a:effectLst/>
                          <a:latin typeface="Gill Sans MT" panose="020B0502020104020203" pitchFamily="34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TS/USAID RDMA</a:t>
                      </a:r>
                    </a:p>
                  </a:txBody>
                  <a:tcPr marL="57221" marR="57221" marT="794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386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561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174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Workplan and Budget for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admincticff</dc:creator>
  <cp:lastModifiedBy>admincticff</cp:lastModifiedBy>
  <cp:revision>9</cp:revision>
  <dcterms:created xsi:type="dcterms:W3CDTF">2022-10-13T09:08:54Z</dcterms:created>
  <dcterms:modified xsi:type="dcterms:W3CDTF">2023-01-24T03:55:57Z</dcterms:modified>
</cp:coreProperties>
</file>